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Raleway"/>
      <p:regular r:id="rId29"/>
      <p:bold r:id="rId30"/>
      <p:italic r:id="rId31"/>
      <p:boldItalic r:id="rId32"/>
    </p:embeddedFont>
    <p:embeddedFont>
      <p:font typeface="Lato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italic.fntdata"/><Relationship Id="rId30" Type="http://schemas.openxmlformats.org/officeDocument/2006/relationships/font" Target="fonts/Raleway-bold.fntdata"/><Relationship Id="rId11" Type="http://schemas.openxmlformats.org/officeDocument/2006/relationships/slide" Target="slides/slide6.xml"/><Relationship Id="rId33" Type="http://schemas.openxmlformats.org/officeDocument/2006/relationships/font" Target="fonts/Lato-regular.fntdata"/><Relationship Id="rId10" Type="http://schemas.openxmlformats.org/officeDocument/2006/relationships/slide" Target="slides/slide5.xml"/><Relationship Id="rId32" Type="http://schemas.openxmlformats.org/officeDocument/2006/relationships/font" Target="fonts/Raleway-boldItalic.fntdata"/><Relationship Id="rId13" Type="http://schemas.openxmlformats.org/officeDocument/2006/relationships/slide" Target="slides/slide8.xml"/><Relationship Id="rId35" Type="http://schemas.openxmlformats.org/officeDocument/2006/relationships/font" Target="fonts/Lato-italic.fntdata"/><Relationship Id="rId12" Type="http://schemas.openxmlformats.org/officeDocument/2006/relationships/slide" Target="slides/slide7.xml"/><Relationship Id="rId34" Type="http://schemas.openxmlformats.org/officeDocument/2006/relationships/font" Target="fonts/Lato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Lato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f4ba28c9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f4ba28c9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9f4ba28c90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9f4ba28c90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9f4ba28c90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9f4ba28c9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9f4ba28c90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9f4ba28c90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f4ba28c90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9f4ba28c9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9f4ba28c90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9f4ba28c90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f4ba28c9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f4ba28c9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9f4ba28c90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9f4ba28c9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f4ba28c90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f4ba28c90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9f4ba28c90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9f4ba28c9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9f4ba28c90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9f4ba28c90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9f4ba28c90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9f4ba28c90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9f4ba28c90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9f4ba28c90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9f4ba28c90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9f4ba28c90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9f4ba28c90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9f4ba28c90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9f4ba28c90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9f4ba28c90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9f4ba28c90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9f4ba28c90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9f4ba28c90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9f4ba28c90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9f4ba28c90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9f4ba28c90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9f4ba28c9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9f4ba28c9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9f4ba28c90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9f4ba28c90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9f4ba28c90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9f4ba28c9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IL METEO</a:t>
            </a:r>
            <a:endParaRPr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4700"/>
              <a:t>CHE TEMPO FA?</a:t>
            </a:r>
            <a:endParaRPr sz="4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7125" y="152400"/>
            <a:ext cx="4805099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C’È IL SOLE.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6050" y="110563"/>
            <a:ext cx="7036100" cy="492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it"/>
              <a:t>È NUVOLOSO.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0825" y="264913"/>
            <a:ext cx="7110476" cy="461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PIOVE.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6950" y="152400"/>
            <a:ext cx="494622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C’È IL TEMPORALE.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300" y="1883900"/>
            <a:ext cx="2657175" cy="269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4963" y="2062637"/>
            <a:ext cx="3061800" cy="233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3200" y="2214888"/>
            <a:ext cx="2220350" cy="2034822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FULMINE          -        TUONO             -      LAMPO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9950" y="90425"/>
            <a:ext cx="5826602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NEVICA.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925" y="152400"/>
            <a:ext cx="6821074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C’È LA NEBBIA.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0825" y="152400"/>
            <a:ext cx="750428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C’È IL VENTO.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450" y="152400"/>
            <a:ext cx="6248400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GRANDINA.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1750" y="152400"/>
            <a:ext cx="2419350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1"/>
          <p:cNvSpPr txBox="1"/>
          <p:nvPr/>
        </p:nvSpPr>
        <p:spPr>
          <a:xfrm>
            <a:off x="6705150" y="1450100"/>
            <a:ext cx="2255700" cy="24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latin typeface="Lato"/>
                <a:ea typeface="Lato"/>
                <a:cs typeface="Lato"/>
                <a:sym typeface="Lato"/>
              </a:rPr>
              <a:t>30°C</a:t>
            </a:r>
            <a:endParaRPr b="1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latin typeface="Lato"/>
                <a:ea typeface="Lato"/>
                <a:cs typeface="Lato"/>
                <a:sym typeface="Lato"/>
              </a:rPr>
              <a:t>25°C</a:t>
            </a:r>
            <a:endParaRPr b="1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100">
                <a:latin typeface="Lato"/>
                <a:ea typeface="Lato"/>
                <a:cs typeface="Lato"/>
                <a:sym typeface="Lato"/>
              </a:rPr>
              <a:t>20°C</a:t>
            </a:r>
            <a:endParaRPr b="1" sz="21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FA CALDO.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575" y="152400"/>
            <a:ext cx="2419350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3"/>
          <p:cNvSpPr txBox="1"/>
          <p:nvPr/>
        </p:nvSpPr>
        <p:spPr>
          <a:xfrm>
            <a:off x="6692750" y="1710375"/>
            <a:ext cx="2206200" cy="21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latin typeface="Lato"/>
                <a:ea typeface="Lato"/>
                <a:cs typeface="Lato"/>
                <a:sym typeface="Lato"/>
              </a:rPr>
              <a:t>5°C</a:t>
            </a:r>
            <a:endParaRPr b="1" sz="2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latin typeface="Lato"/>
                <a:ea typeface="Lato"/>
                <a:cs typeface="Lato"/>
                <a:sym typeface="Lato"/>
              </a:rPr>
              <a:t>0°C</a:t>
            </a:r>
            <a:endParaRPr b="1" sz="2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latin typeface="Lato"/>
                <a:ea typeface="Lato"/>
                <a:cs typeface="Lato"/>
                <a:sym typeface="Lato"/>
              </a:rPr>
              <a:t>-5°C</a:t>
            </a:r>
            <a:endParaRPr b="1" sz="2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FA FREDDO.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E OGGI? CHE TEMPO FA?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